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45988824"/>
        <c:axId val="445991960"/>
        <c:axId val="0"/>
      </c:bar3DChart>
      <c:catAx>
        <c:axId val="445988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991960"/>
        <c:crosses val="autoZero"/>
        <c:auto val="1"/>
        <c:lblAlgn val="ctr"/>
        <c:lblOffset val="100"/>
        <c:noMultiLvlLbl val="0"/>
      </c:catAx>
      <c:valAx>
        <c:axId val="44599196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988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83000" r="-83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47800" y="7581900"/>
            <a:ext cx="30327600" cy="26898600"/>
          </a:xfrm>
          <a:prstGeom prst="roundRect">
            <a:avLst>
              <a:gd name="adj" fmla="val 3005"/>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1457652080"/>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24980483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2EBA-2751-41C4-8309-A806CB0AFDE9}"/>
</file>

<file path=customXml/itemProps2.xml><?xml version="1.0" encoding="utf-8"?>
<ds:datastoreItem xmlns:ds="http://schemas.openxmlformats.org/officeDocument/2006/customXml" ds:itemID="{2EB859F7-6220-4476-B9B0-2317308D204D}"/>
</file>

<file path=customXml/itemProps3.xml><?xml version="1.0" encoding="utf-8"?>
<ds:datastoreItem xmlns:ds="http://schemas.openxmlformats.org/officeDocument/2006/customXml" ds:itemID="{FB97347E-8A16-4276-B025-9C499F61DF29}"/>
</file>

<file path=docProps/app.xml><?xml version="1.0" encoding="utf-8"?>
<Properties xmlns="http://schemas.openxmlformats.org/officeDocument/2006/extended-properties" xmlns:vt="http://schemas.openxmlformats.org/officeDocument/2006/docPropsVTypes">
  <Template/>
  <TotalTime>377</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34</cp:revision>
  <dcterms:created xsi:type="dcterms:W3CDTF">2012-03-16T16:35:55Z</dcterms:created>
  <dcterms:modified xsi:type="dcterms:W3CDTF">2017-04-06T15:25:56Z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